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7" r:id="rId2"/>
    <p:sldId id="278" r:id="rId3"/>
  </p:sldIdLst>
  <p:sldSz cx="18288000" cy="10287000"/>
  <p:notesSz cx="6858000" cy="9144000"/>
  <p:embeddedFontLst>
    <p:embeddedFont>
      <p:font typeface="Lato" panose="020F0502020204030203" pitchFamily="34" charset="0"/>
      <p:regular r:id="rId5"/>
      <p:bold r:id="rId6"/>
      <p:italic r:id="rId7"/>
      <p:boldItalic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A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1CAB7-FEB7-4A46-A91E-1EDA5BAFDFB7}" v="1" dt="2026-05-06T23:54:42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21" autoAdjust="0"/>
  </p:normalViewPr>
  <p:slideViewPr>
    <p:cSldViewPr>
      <p:cViewPr varScale="1">
        <p:scale>
          <a:sx n="77" d="100"/>
          <a:sy n="77" d="100"/>
        </p:scale>
        <p:origin x="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2C5B9-543F-0941-A6C4-4209A9AC910E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AF102-5997-1C4E-A69B-E5289C3AD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37A194-664A-E1DE-4593-110CE4525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4" t="7199" r="-9677" b="10901"/>
          <a:stretch>
            <a:fillRect/>
          </a:stretch>
        </p:blipFill>
        <p:spPr>
          <a:xfrm>
            <a:off x="8499117" y="0"/>
            <a:ext cx="70866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88B48-000D-4E00-2691-244B00C48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6152" r="22777" b="-244"/>
          <a:stretch>
            <a:fillRect/>
          </a:stretch>
        </p:blipFill>
        <p:spPr>
          <a:xfrm>
            <a:off x="20" y="-1"/>
            <a:ext cx="5996608" cy="6703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7B7D3-66DD-DD6C-4C19-1B686935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8012" r="21324" b="6894"/>
          <a:stretch>
            <a:fillRect/>
          </a:stretch>
        </p:blipFill>
        <p:spPr>
          <a:xfrm>
            <a:off x="6276103" y="-3"/>
            <a:ext cx="4540859" cy="3339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95B5-FEAA-F996-D4A8-336776AF4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453" r="20207" b="4548"/>
          <a:stretch>
            <a:fillRect/>
          </a:stretch>
        </p:blipFill>
        <p:spPr>
          <a:xfrm>
            <a:off x="-5575" y="6957435"/>
            <a:ext cx="4531337" cy="3329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3967B-ED86-F1E9-9DB2-160ACC4F5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25984" r="12522" b="17323"/>
          <a:stretch>
            <a:fillRect/>
          </a:stretch>
        </p:blipFill>
        <p:spPr>
          <a:xfrm>
            <a:off x="4776942" y="6943854"/>
            <a:ext cx="6040018" cy="3343146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6B31D1F7-9DAC-729F-53D3-F759E99D9F7C}"/>
              </a:ext>
            </a:extLst>
          </p:cNvPr>
          <p:cNvSpPr txBox="1"/>
          <p:nvPr/>
        </p:nvSpPr>
        <p:spPr>
          <a:xfrm>
            <a:off x="12042417" y="4904427"/>
            <a:ext cx="5015551" cy="5664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RCHF has been dedicated to improving the health and well-being of our community since 1997.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We deliver a wide variety of programs and services to address health concerns - all at no cost.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D8170A-A0D9-CE0F-5644-AC797D46B0BA}"/>
              </a:ext>
            </a:extLst>
          </p:cNvPr>
          <p:cNvSpPr/>
          <p:nvPr/>
        </p:nvSpPr>
        <p:spPr>
          <a:xfrm>
            <a:off x="0" y="9616989"/>
            <a:ext cx="18288000" cy="670014"/>
          </a:xfrm>
          <a:prstGeom prst="rect">
            <a:avLst/>
          </a:prstGeom>
          <a:solidFill>
            <a:srgbClr val="89A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163687-64FA-4DD4-F190-458B9F57B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442" y="595474"/>
            <a:ext cx="4562646" cy="3786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920B00-CCFA-9872-0195-FDD716F78C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9058"/>
          <a:stretch>
            <a:fillRect/>
          </a:stretch>
        </p:blipFill>
        <p:spPr>
          <a:xfrm>
            <a:off x="6271530" y="3609851"/>
            <a:ext cx="4545430" cy="3076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8ECD8-696B-4BB9-E174-53EF0968C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BBB80D8-8C7A-2417-65EF-7FB5D0EA8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02EFB-4235-BA97-BD92-6F9A7A2083B7}"/>
              </a:ext>
            </a:extLst>
          </p:cNvPr>
          <p:cNvSpPr/>
          <p:nvPr/>
        </p:nvSpPr>
        <p:spPr>
          <a:xfrm>
            <a:off x="0" y="9616989"/>
            <a:ext cx="18288000" cy="670014"/>
          </a:xfrm>
          <a:prstGeom prst="rect">
            <a:avLst/>
          </a:prstGeom>
          <a:solidFill>
            <a:srgbClr val="89A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A0461-3005-232B-84E8-C1EB6815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/>
          <a:stretch>
            <a:fillRect/>
          </a:stretch>
        </p:blipFill>
        <p:spPr>
          <a:xfrm>
            <a:off x="10511026" y="0"/>
            <a:ext cx="7772400" cy="4865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4A6A9-ED35-0CFB-6545-CE68FFF1F837}"/>
              </a:ext>
            </a:extLst>
          </p:cNvPr>
          <p:cNvSpPr txBox="1"/>
          <p:nvPr/>
        </p:nvSpPr>
        <p:spPr>
          <a:xfrm>
            <a:off x="1035744" y="3376845"/>
            <a:ext cx="847064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latin typeface="Lato" panose="020F0502020204030203" pitchFamily="34" charset="0"/>
                <a:cs typeface="Lato" panose="020F0502020204030203" pitchFamily="34" charset="0"/>
              </a:rPr>
              <a:t>RCHF’s Eastside Health Center A and B, </a:t>
            </a:r>
          </a:p>
          <a:p>
            <a:pPr algn="ctr"/>
            <a:r>
              <a:rPr lang="en-US" sz="2800" dirty="0">
                <a:latin typeface="Lato" panose="020F0502020204030203" pitchFamily="34" charset="0"/>
                <a:cs typeface="Lato" panose="020F0502020204030203" pitchFamily="34" charset="0"/>
              </a:rPr>
              <a:t>and the Mark T. Williams Arlanza Family Health Center are operated by Neighborhood Healthcare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02BC2-567C-822B-D295-E86C1539F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5" b="16134"/>
          <a:stretch>
            <a:fillRect/>
          </a:stretch>
        </p:blipFill>
        <p:spPr>
          <a:xfrm>
            <a:off x="-4576" y="5074152"/>
            <a:ext cx="10291575" cy="453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C8002-1793-5DF4-E0CB-7F29D4572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8" y="889957"/>
            <a:ext cx="8891640" cy="1839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25B93-6ABB-1225-62A4-26CCBD382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 b="3464"/>
          <a:stretch>
            <a:fillRect/>
          </a:stretch>
        </p:blipFill>
        <p:spPr>
          <a:xfrm>
            <a:off x="10511026" y="5074152"/>
            <a:ext cx="7772400" cy="45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70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58</Words>
  <Application>Microsoft Macintosh PowerPoint</Application>
  <PresentationFormat>Custom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Aptos</vt:lpstr>
      <vt:lpstr>Lato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UPDATED: RCHF Presentation - ??</dc:title>
  <cp:lastModifiedBy>Melissa Melendez</cp:lastModifiedBy>
  <cp:revision>15</cp:revision>
  <dcterms:created xsi:type="dcterms:W3CDTF">2006-08-16T00:00:00Z</dcterms:created>
  <dcterms:modified xsi:type="dcterms:W3CDTF">2026-05-06T23:58:23Z</dcterms:modified>
  <dc:identifier>DAE-dU857Bg</dc:identifier>
</cp:coreProperties>
</file>